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3A40-3A8D-364C-8BB2-09D7AF65FFD1}" type="datetimeFigureOut">
              <a:rPr lang="en-US" smtClean="0"/>
              <a:t>3/30/16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85207-3993-534B-86A1-58973BAA5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https://</a:t>
            </a:r>
            <a:r>
              <a:rPr lang="en-US" dirty="0" err="1" smtClean="0"/>
              <a:t>www.papermasters.com</a:t>
            </a:r>
            <a:r>
              <a:rPr lang="en-US" dirty="0" smtClean="0"/>
              <a:t>/criminal-justice-</a:t>
            </a:r>
            <a:r>
              <a:rPr lang="en-US" dirty="0" err="1" smtClean="0"/>
              <a:t>process.html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5207-3993-534B-86A1-58973BAA5B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5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BAA1-C87D-D143-B722-1341851682B1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B105-F973-1446-9F7B-5731B411CD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BAA1-C87D-D143-B722-1341851682B1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B105-F973-1446-9F7B-5731B411C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BAA1-C87D-D143-B722-1341851682B1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B105-F973-1446-9F7B-5731B411C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BAA1-C87D-D143-B722-1341851682B1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B105-F973-1446-9F7B-5731B411CD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BAA1-C87D-D143-B722-1341851682B1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B105-F973-1446-9F7B-5731B411C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BAA1-C87D-D143-B722-1341851682B1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B105-F973-1446-9F7B-5731B411C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BAA1-C87D-D143-B722-1341851682B1}" type="datetimeFigureOut">
              <a:rPr lang="en-US" smtClean="0"/>
              <a:t>3/30/16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B105-F973-1446-9F7B-5731B411C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BAA1-C87D-D143-B722-1341851682B1}" type="datetimeFigureOut">
              <a:rPr lang="en-US" smtClean="0"/>
              <a:t>3/30/16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B105-F973-1446-9F7B-5731B411C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BAA1-C87D-D143-B722-1341851682B1}" type="datetimeFigureOut">
              <a:rPr lang="en-US" smtClean="0"/>
              <a:t>3/30/16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B105-F973-1446-9F7B-5731B411C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BAA1-C87D-D143-B722-1341851682B1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B105-F973-1446-9F7B-5731B411C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BAA1-C87D-D143-B722-1341851682B1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B105-F973-1446-9F7B-5731B411C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8B7BAA1-C87D-D143-B722-1341851682B1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939B105-F973-1446-9F7B-5731B411CD6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Shannon Miller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Criminal Justice</a:t>
            </a:r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9100" y="49995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WILL BE COVERING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Defiinition</a:t>
            </a:r>
            <a:r>
              <a:rPr lang="en-US" dirty="0" smtClean="0"/>
              <a:t> of Criminal justice</a:t>
            </a:r>
          </a:p>
          <a:p>
            <a:r>
              <a:rPr lang="en-US" dirty="0" smtClean="0"/>
              <a:t>The Process of Criminal Justice if the crime were a misdemeanor</a:t>
            </a:r>
          </a:p>
          <a:p>
            <a:pPr lvl="1"/>
            <a:r>
              <a:rPr lang="en-US" dirty="0" smtClean="0"/>
              <a:t>1.)Arrest/Complaint</a:t>
            </a:r>
          </a:p>
          <a:p>
            <a:pPr lvl="1"/>
            <a:r>
              <a:rPr lang="en-US" dirty="0" smtClean="0"/>
              <a:t>2.)Booking</a:t>
            </a:r>
          </a:p>
          <a:p>
            <a:pPr lvl="1"/>
            <a:r>
              <a:rPr lang="en-US" dirty="0" smtClean="0"/>
              <a:t>3.)Advisement Hearing/ Mandatory Protection Order</a:t>
            </a:r>
          </a:p>
          <a:p>
            <a:pPr lvl="1"/>
            <a:r>
              <a:rPr lang="en-US" dirty="0" smtClean="0"/>
              <a:t>4.)Pre-trial Conference Arrangement</a:t>
            </a:r>
          </a:p>
          <a:p>
            <a:pPr lvl="1"/>
            <a:r>
              <a:rPr lang="en-US" dirty="0" smtClean="0"/>
              <a:t>5.)Motions Hearing</a:t>
            </a:r>
          </a:p>
          <a:p>
            <a:pPr lvl="1"/>
            <a:r>
              <a:rPr lang="en-US" dirty="0" smtClean="0"/>
              <a:t>6.)Trial by Jury or Court</a:t>
            </a:r>
          </a:p>
          <a:p>
            <a:pPr lvl="1"/>
            <a:r>
              <a:rPr lang="en-US" dirty="0" smtClean="0"/>
              <a:t>7.)Verdict</a:t>
            </a:r>
          </a:p>
          <a:p>
            <a:pPr lvl="1"/>
            <a:r>
              <a:rPr lang="en-US" dirty="0" smtClean="0"/>
              <a:t>8.)Not Guilty or Guilty?</a:t>
            </a:r>
          </a:p>
          <a:p>
            <a:endParaRPr lang="en-US" dirty="0"/>
          </a:p>
        </p:txBody>
      </p:sp>
      <p:pic>
        <p:nvPicPr>
          <p:cNvPr id="8" name="Soun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25237" y="4148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0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 l="13672" r="13672"/>
          <a:stretch>
            <a:fillRect/>
          </a:stretch>
        </p:blipFill>
        <p:spPr>
          <a:xfrm>
            <a:off x="3962400" y="1373716"/>
            <a:ext cx="4648200" cy="4267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648" y="525212"/>
            <a:ext cx="2971800" cy="1097280"/>
          </a:xfrm>
        </p:spPr>
        <p:txBody>
          <a:bodyPr/>
          <a:lstStyle/>
          <a:p>
            <a:r>
              <a:rPr lang="en-US" dirty="0" smtClean="0"/>
              <a:t>WHAT IS CRIMINAL JUSTICE?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2648" y="1805028"/>
            <a:ext cx="2971800" cy="3167109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000" dirty="0" smtClean="0"/>
              <a:t>Set of agencies/processes established by governments to control crime and impose on those who violate laws</a:t>
            </a:r>
            <a:endParaRPr lang="en-US" sz="2000" dirty="0"/>
          </a:p>
        </p:txBody>
      </p:sp>
      <p:pic>
        <p:nvPicPr>
          <p:cNvPr id="8" name="Soun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36726" y="58981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0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Police take suspect into custody</a:t>
            </a:r>
          </a:p>
          <a:p>
            <a:r>
              <a:rPr lang="en-US" sz="2800" dirty="0" smtClean="0"/>
              <a:t>Following an arrest a booking occurs</a:t>
            </a:r>
          </a:p>
          <a:p>
            <a:pPr lvl="1"/>
            <a:r>
              <a:rPr lang="en-US" sz="2800" dirty="0" smtClean="0"/>
              <a:t>(photographing and fingerprinting)</a:t>
            </a:r>
          </a:p>
          <a:p>
            <a:pPr lvl="2"/>
            <a:r>
              <a:rPr lang="en-US" sz="2800" dirty="0" smtClean="0"/>
              <a:t>Creates an administrative record of a suspect</a:t>
            </a:r>
            <a:endParaRPr lang="en-US" sz="2800" dirty="0"/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Arresting/booking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38200" y="530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9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C9E1F"/>
                </a:solidFill>
              </a:rPr>
              <a:t>ADVISEMENT HEARING MANDATORY PROTECTION ORDER</a:t>
            </a:r>
            <a:endParaRPr lang="en-US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Suspect appears before judge</a:t>
            </a:r>
          </a:p>
          <a:p>
            <a:pPr lvl="1"/>
            <a:r>
              <a:rPr lang="en-US" sz="2800" dirty="0" smtClean="0"/>
              <a:t>Hears formal charges</a:t>
            </a:r>
          </a:p>
          <a:p>
            <a:pPr lvl="2"/>
            <a:r>
              <a:rPr lang="en-US" sz="2800" dirty="0" smtClean="0"/>
              <a:t>May or may not post bail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5132">
            <a:off x="5191366" y="2252057"/>
            <a:ext cx="3560898" cy="3306904"/>
          </a:xfrm>
          <a:prstGeom prst="rect">
            <a:avLst/>
          </a:prstGeom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927" y="47709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4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Preliminary hearing = public</a:t>
            </a:r>
          </a:p>
          <a:p>
            <a:r>
              <a:rPr lang="en-US" sz="2800" dirty="0" smtClean="0"/>
              <a:t>Grand Jury = private</a:t>
            </a:r>
          </a:p>
          <a:p>
            <a:r>
              <a:rPr lang="en-US" sz="2800" dirty="0" smtClean="0"/>
              <a:t>To ensure that the innocent are not hastily being prosecuted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C9E1F"/>
                </a:solidFill>
              </a:rPr>
              <a:t>Preliminary hearing or grand jury</a:t>
            </a:r>
            <a:endParaRPr lang="en-US" dirty="0">
              <a:solidFill>
                <a:srgbClr val="DC9E1F"/>
              </a:solidFill>
            </a:endParaRPr>
          </a:p>
        </p:txBody>
      </p:sp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81964" y="46521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0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Involves trial, sentencing, corrections and release upon completion of a sentence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4"/>
          <a:srcRect l="19980" r="19980"/>
          <a:stretch>
            <a:fillRect/>
          </a:stretch>
        </p:blipFill>
        <p:spPr>
          <a:xfrm rot="21393673">
            <a:off x="5195019" y="2096510"/>
            <a:ext cx="3049986" cy="336120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C9E1F"/>
                </a:solidFill>
              </a:rPr>
              <a:t>The Remainder of </a:t>
            </a:r>
            <a:r>
              <a:rPr lang="en-US" dirty="0" err="1" smtClean="0">
                <a:solidFill>
                  <a:srgbClr val="DC9E1F"/>
                </a:solidFill>
              </a:rPr>
              <a:t>tHE</a:t>
            </a:r>
            <a:r>
              <a:rPr lang="en-US" dirty="0">
                <a:solidFill>
                  <a:srgbClr val="DC9E1F"/>
                </a:solidFill>
              </a:rPr>
              <a:t> </a:t>
            </a:r>
            <a:r>
              <a:rPr lang="en-US" dirty="0" smtClean="0">
                <a:solidFill>
                  <a:srgbClr val="DC9E1F"/>
                </a:solidFill>
              </a:rPr>
              <a:t>PROCESS</a:t>
            </a:r>
            <a:r>
              <a:rPr lang="is-IS" dirty="0" smtClean="0">
                <a:solidFill>
                  <a:srgbClr val="DC9E1F"/>
                </a:solidFill>
              </a:rPr>
              <a:t>…</a:t>
            </a:r>
            <a:endParaRPr lang="en-US" dirty="0">
              <a:solidFill>
                <a:srgbClr val="DC9E1F"/>
              </a:solidFill>
            </a:endParaRPr>
          </a:p>
        </p:txBody>
      </p:sp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25728" y="5715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2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99</TotalTime>
  <Words>202</Words>
  <Application>Microsoft Macintosh PowerPoint</Application>
  <PresentationFormat>On-screen Show (4:3)</PresentationFormat>
  <Paragraphs>32</Paragraphs>
  <Slides>7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Horizon</vt:lpstr>
      <vt:lpstr>Criminal Justice</vt:lpstr>
      <vt:lpstr>WHAT I WILL BE COVERING…</vt:lpstr>
      <vt:lpstr>WHAT IS CRIMINAL JUSTICE?</vt:lpstr>
      <vt:lpstr>Arresting/booking</vt:lpstr>
      <vt:lpstr>ADVISEMENT HEARING MANDATORY PROTECTION ORDER</vt:lpstr>
      <vt:lpstr>Preliminary hearing or grand jury</vt:lpstr>
      <vt:lpstr>The Remainder of tHE PROCESS…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Criminal Justice</dc:title>
  <dc:creator>Shannon Miller</dc:creator>
  <cp:lastModifiedBy>Shannon Miller</cp:lastModifiedBy>
  <cp:revision>10</cp:revision>
  <dcterms:created xsi:type="dcterms:W3CDTF">2016-03-31T01:22:34Z</dcterms:created>
  <dcterms:modified xsi:type="dcterms:W3CDTF">2016-03-31T03:01:39Z</dcterms:modified>
</cp:coreProperties>
</file>