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481B9-1594-4C39-B41D-7122455B129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8513F-E9CF-4E35-92E6-ADED3EC6D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2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8513F-E9CF-4E35-92E6-ADED3EC6D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8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5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6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4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194F48-9BD5-45C3-BD08-107B4D527B5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fld id="{B3AC8D0B-5A18-4F32-ACB5-EC055975AE54}" type="slidenum">
              <a:rPr lang="en-US" smtClean="0"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ER0Qp6QJNU" TargetMode="External"/><Relationship Id="rId2" Type="http://schemas.openxmlformats.org/officeDocument/2006/relationships/hyperlink" Target="http://learn.marymount.edu/hrmblog/vive-la-france?utm_source=hs_email&amp;utm_medium=email&amp;utm_content=43155876&amp;_hsenc=p2ANqtz-8rJWpO2wYaCxpJi5gM_88hITkbGTfXFWPxgDnUQFVVGS_tCFSDeUkiAqICtn7UChgWzE9SIYc4M-V7oiWsaRJMTFGIUg&amp;_hsmi=431558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yofaquilt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leocoyle@cleocoylerecipes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66725"/>
            <a:ext cx="6945313" cy="2133600"/>
          </a:xfrm>
        </p:spPr>
        <p:txBody>
          <a:bodyPr/>
          <a:lstStyle/>
          <a:p>
            <a:pPr algn="l"/>
            <a:r>
              <a:rPr lang="en-US" sz="4000" dirty="0" smtClean="0"/>
              <a:t>Chapter 7: </a:t>
            </a:r>
            <a:br>
              <a:rPr lang="en-US" sz="4000" dirty="0" smtClean="0"/>
            </a:br>
            <a:r>
              <a:rPr lang="en-US" sz="4000" b="0" dirty="0" smtClean="0"/>
              <a:t>Short Workplace Messages and Digital Media</a:t>
            </a: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9588"/>
            <a:ext cx="7021513" cy="2817812"/>
          </a:xfrm>
        </p:spPr>
        <p:txBody>
          <a:bodyPr/>
          <a:lstStyle/>
          <a:p>
            <a:pPr marL="342900" indent="-342900">
              <a:buFont typeface="Symbol" pitchFamily="18" charset="2"/>
              <a:buChar char="®"/>
            </a:pPr>
            <a:r>
              <a:rPr lang="en-US" sz="2400" dirty="0" smtClean="0"/>
              <a:t>Understand professional email standards, use, structure, format, and tone</a:t>
            </a:r>
          </a:p>
          <a:p>
            <a:pPr marL="342900" indent="-342900">
              <a:buFont typeface="Symbol" pitchFamily="18" charset="2"/>
              <a:buChar char="®"/>
            </a:pPr>
            <a:endParaRPr lang="en-US" sz="2400" dirty="0" smtClean="0"/>
          </a:p>
          <a:p>
            <a:r>
              <a:rPr lang="en-US" sz="2400" dirty="0" smtClean="0">
                <a:sym typeface="Symbol"/>
              </a:rPr>
              <a:t>  </a:t>
            </a:r>
            <a:r>
              <a:rPr lang="en-US" sz="2400" dirty="0" smtClean="0"/>
              <a:t>Understand how businesses use blogs to connect with internal and external audiences and professional blogging best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563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Blogging:</a:t>
            </a:r>
            <a:br>
              <a:rPr lang="en-US" dirty="0" smtClean="0"/>
            </a:br>
            <a:r>
              <a:rPr lang="en-US" dirty="0" smtClean="0"/>
              <a:t>8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posts will be scrutinized; therefore, you need make the best impression (especially since you are representing the company)</a:t>
            </a:r>
          </a:p>
          <a:p>
            <a:r>
              <a:rPr lang="en-US" dirty="0" smtClean="0"/>
              <a:t>See pp 225 – 227 for the </a:t>
            </a:r>
            <a:r>
              <a:rPr lang="en-US" b="1" i="1" dirty="0" smtClean="0">
                <a:solidFill>
                  <a:srgbClr val="FF0000"/>
                </a:solidFill>
              </a:rPr>
              <a:t>8 tips and details</a:t>
            </a:r>
          </a:p>
          <a:p>
            <a:r>
              <a:rPr lang="en-US" dirty="0" smtClean="0"/>
              <a:t>See p 225, Fig. 7.12 for </a:t>
            </a:r>
            <a:r>
              <a:rPr lang="en-US" b="1" i="1" dirty="0" smtClean="0">
                <a:solidFill>
                  <a:srgbClr val="FF0000"/>
                </a:solidFill>
              </a:rPr>
              <a:t>applying the journalistic style to blogs</a:t>
            </a:r>
          </a:p>
          <a:p>
            <a:r>
              <a:rPr lang="en-US" dirty="0" smtClean="0"/>
              <a:t>See p 227, Fig. 7.13 for a </a:t>
            </a:r>
            <a:r>
              <a:rPr lang="en-US" b="1" i="1" dirty="0" smtClean="0">
                <a:solidFill>
                  <a:srgbClr val="FF0000"/>
                </a:solidFill>
              </a:rPr>
              <a:t>student blog article that illustrates the best practices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7848600" cy="792162"/>
          </a:xfrm>
        </p:spPr>
        <p:txBody>
          <a:bodyPr/>
          <a:lstStyle/>
          <a:p>
            <a:r>
              <a:rPr lang="en-US" dirty="0" smtClean="0"/>
              <a:t>Writing Assignment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Biz Blog (MU’s HRM Blog)</a:t>
            </a:r>
          </a:p>
          <a:p>
            <a:pPr lvl="2"/>
            <a:r>
              <a:rPr lang="en-US" dirty="0" smtClean="0">
                <a:hlinkClick r:id="rId2"/>
              </a:rPr>
              <a:t>http://learn.marymount.edu/hrmblog/vive-la-france?utm_source=hs_email&amp;utm_medium=email&amp;utm_content=43155876&amp;_hsenc=p2ANqtz-8rJWpO2wYaCxpJi5gM_88hITkbGTfXFWPxgDnUQFVVGS_tCFSDeUkiAqICtn7UChgWzE9SIYc4M-V7oiWsaRJMTFGIUg&amp;_hsmi=43155876</a:t>
            </a:r>
            <a:endParaRPr lang="en-US" dirty="0" smtClean="0"/>
          </a:p>
          <a:p>
            <a:pPr lvl="2"/>
            <a:r>
              <a:rPr lang="en-US" dirty="0" smtClean="0"/>
              <a:t>Also, read the </a:t>
            </a:r>
            <a:r>
              <a:rPr lang="en-US" i="1" dirty="0" smtClean="0"/>
              <a:t>Times</a:t>
            </a:r>
            <a:r>
              <a:rPr lang="en-US" dirty="0" smtClean="0"/>
              <a:t> magazine article that’s contained in the blog</a:t>
            </a:r>
          </a:p>
          <a:p>
            <a:r>
              <a:rPr lang="en-US" dirty="0" smtClean="0"/>
              <a:t>Simon Sinek on Millennials in the Workplace</a:t>
            </a:r>
          </a:p>
          <a:p>
            <a:pPr lvl="2"/>
            <a:r>
              <a:rPr lang="en-US" dirty="0" smtClean="0">
                <a:hlinkClick r:id="rId3"/>
              </a:rPr>
              <a:t>https://www.youtube.com/watch?v=hER0Qp6QJNU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Go to Canvas Assignments page for an explanation of this week’s writing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0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dirty="0" smtClean="0"/>
              <a:t>Blogging and Social Media Use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257800"/>
          </a:xfrm>
        </p:spPr>
        <p:txBody>
          <a:bodyPr/>
          <a:lstStyle/>
          <a:p>
            <a:r>
              <a:rPr lang="en-US" dirty="0" smtClean="0"/>
              <a:t>Advantages for businesses</a:t>
            </a:r>
          </a:p>
          <a:p>
            <a:pPr lvl="1"/>
            <a:r>
              <a:rPr lang="en-US" dirty="0" smtClean="0"/>
              <a:t>Reach a far-flung, vast audience</a:t>
            </a:r>
          </a:p>
          <a:p>
            <a:pPr lvl="1"/>
            <a:r>
              <a:rPr lang="en-US" dirty="0" smtClean="0"/>
              <a:t>Readers leave comments</a:t>
            </a:r>
          </a:p>
          <a:p>
            <a:pPr lvl="1"/>
            <a:r>
              <a:rPr lang="en-US" dirty="0" smtClean="0"/>
              <a:t>Keep customers, employees, and public informed with up-to-date info and to interact with these groups</a:t>
            </a:r>
          </a:p>
          <a:p>
            <a:pPr lvl="2"/>
            <a:r>
              <a:rPr lang="en-US" dirty="0" smtClean="0"/>
              <a:t>53% of Internet users (or 39% of the U.S. population) read blogs</a:t>
            </a:r>
          </a:p>
          <a:p>
            <a:pPr lvl="1"/>
            <a:r>
              <a:rPr lang="en-US" dirty="0" smtClean="0"/>
              <a:t>Spontaneous consumer feedback is faster and less expensive than focus groups and surveys</a:t>
            </a:r>
          </a:p>
          <a:p>
            <a:pPr lvl="1"/>
            <a:r>
              <a:rPr lang="en-US" dirty="0" smtClean="0"/>
              <a:t>Mirror the company’s culture</a:t>
            </a:r>
          </a:p>
          <a:p>
            <a:pPr lvl="2"/>
            <a:r>
              <a:rPr lang="en-US" dirty="0" smtClean="0"/>
              <a:t>Provides job seekers opportunity to learn about company and people who work there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Companies Blog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Create virtual communities</a:t>
            </a:r>
          </a:p>
          <a:p>
            <a:r>
              <a:rPr lang="en-US" dirty="0" smtClean="0"/>
              <a:t>Build brands</a:t>
            </a:r>
          </a:p>
          <a:p>
            <a:r>
              <a:rPr lang="en-US" dirty="0" smtClean="0"/>
              <a:t>Develop relationships</a:t>
            </a:r>
          </a:p>
          <a:p>
            <a:pPr lvl="1"/>
            <a:r>
              <a:rPr lang="en-US" dirty="0" smtClean="0"/>
              <a:t>Public relations</a:t>
            </a:r>
          </a:p>
          <a:p>
            <a:pPr lvl="1"/>
            <a:r>
              <a:rPr lang="en-US" dirty="0" smtClean="0"/>
              <a:t>Customer relations</a:t>
            </a:r>
          </a:p>
          <a:p>
            <a:pPr lvl="1"/>
            <a:r>
              <a:rPr lang="en-US" dirty="0" smtClean="0"/>
              <a:t>Crisis communication</a:t>
            </a:r>
          </a:p>
          <a:p>
            <a:pPr lvl="1"/>
            <a:r>
              <a:rPr lang="en-US" dirty="0" smtClean="0"/>
              <a:t>Market research</a:t>
            </a:r>
          </a:p>
          <a:p>
            <a:pPr lvl="1"/>
            <a:r>
              <a:rPr lang="en-US" dirty="0" smtClean="0"/>
              <a:t>Viral marketing</a:t>
            </a:r>
          </a:p>
          <a:p>
            <a:pPr lvl="1"/>
            <a:r>
              <a:rPr lang="en-US" dirty="0" smtClean="0"/>
              <a:t>Internal communication</a:t>
            </a:r>
          </a:p>
          <a:p>
            <a:pPr lvl="1"/>
            <a:r>
              <a:rPr lang="en-US" dirty="0" smtClean="0"/>
              <a:t>Online communities</a:t>
            </a:r>
          </a:p>
          <a:p>
            <a:pPr lvl="1"/>
            <a:r>
              <a:rPr lang="en-US" dirty="0" smtClean="0"/>
              <a:t>Recruiting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7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7924800" cy="1295400"/>
          </a:xfrm>
        </p:spPr>
        <p:txBody>
          <a:bodyPr/>
          <a:lstStyle/>
          <a:p>
            <a:r>
              <a:rPr lang="en-US" sz="3600" dirty="0" smtClean="0"/>
              <a:t>Company </a:t>
            </a:r>
            <a:r>
              <a:rPr lang="en-US" sz="3600" dirty="0" smtClean="0"/>
              <a:t>Blogs: Public Relations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 smtClean="0"/>
              <a:t>Customer Relations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 smtClean="0"/>
              <a:t>Primary use is to provide up-to-date company information to the press and public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Bill Marriott, CEO – Marriott on the Move Blog</a:t>
            </a:r>
          </a:p>
          <a:p>
            <a:pPr lvl="2"/>
            <a:r>
              <a:rPr lang="en-US" dirty="0" smtClean="0"/>
              <a:t>General Electric – Edison’s Desk addresses industry insiders and interested public (1 of 7 for the company)</a:t>
            </a:r>
          </a:p>
          <a:p>
            <a:pPr lvl="2"/>
            <a:r>
              <a:rPr lang="en-US" dirty="0" smtClean="0"/>
              <a:t>Best Buy Unboxed – 1 of 5 niche blogs targeting various special interest groups and actively solicits customer input  </a:t>
            </a:r>
          </a:p>
          <a:p>
            <a:r>
              <a:rPr lang="en-US" dirty="0" smtClean="0"/>
              <a:t>Engaging customers/tapping into their collective wisdom is called </a:t>
            </a:r>
            <a:r>
              <a:rPr lang="en-US" i="1" dirty="0" smtClean="0">
                <a:solidFill>
                  <a:srgbClr val="FF0000"/>
                </a:solidFill>
              </a:rPr>
              <a:t>crowdsourcing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Blogs: </a:t>
            </a:r>
            <a:br>
              <a:rPr lang="en-US" dirty="0" smtClean="0"/>
            </a:br>
            <a:r>
              <a:rPr lang="en-US" dirty="0" smtClean="0"/>
              <a:t>Crisis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r>
              <a:rPr lang="en-US" dirty="0" smtClean="0"/>
              <a:t>Natural forum for late/fast breaking news</a:t>
            </a:r>
          </a:p>
          <a:p>
            <a:pPr lvl="1"/>
            <a:r>
              <a:rPr lang="en-US" dirty="0" smtClean="0"/>
              <a:t>Soothes public’s emotional reaction with a human voice of reason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Correct industry rumors, misinformation, “fake news”</a:t>
            </a:r>
          </a:p>
          <a:p>
            <a:pPr lvl="2"/>
            <a:r>
              <a:rPr lang="en-US" dirty="0" smtClean="0"/>
              <a:t>Hewlett-Packard social media strategist averted crisis </a:t>
            </a:r>
            <a:r>
              <a:rPr lang="en-US" b="1" i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a video was released on YouTube tagging HP computer software as racist</a:t>
            </a:r>
          </a:p>
          <a:p>
            <a:pPr lvl="1"/>
            <a:r>
              <a:rPr lang="en-US" dirty="0" smtClean="0"/>
              <a:t>Provide company’s pro-active efforts</a:t>
            </a:r>
            <a:endParaRPr lang="en-US" dirty="0" smtClean="0"/>
          </a:p>
          <a:p>
            <a:pPr lvl="2"/>
            <a:r>
              <a:rPr lang="en-US" dirty="0" smtClean="0"/>
              <a:t>HP strategist thanked video creators, addressed the software design flaw, and promised a remedy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1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7848600" cy="1295400"/>
          </a:xfrm>
        </p:spPr>
        <p:txBody>
          <a:bodyPr/>
          <a:lstStyle/>
          <a:p>
            <a:r>
              <a:rPr lang="en-US" sz="3600" dirty="0" smtClean="0"/>
              <a:t>Company Blogs: Market Research</a:t>
            </a:r>
            <a:br>
              <a:rPr lang="en-US" sz="3600" dirty="0" smtClean="0"/>
            </a:br>
            <a:r>
              <a:rPr lang="en-US" sz="3600" dirty="0" smtClean="0"/>
              <a:t>and Viral Marketing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5029200"/>
          </a:xfrm>
        </p:spPr>
        <p:txBody>
          <a:bodyPr/>
          <a:lstStyle/>
          <a:p>
            <a:r>
              <a:rPr lang="en-US" dirty="0" smtClean="0"/>
              <a:t>Blogs are invaluable sources to get customers' opinions and feedback</a:t>
            </a:r>
          </a:p>
          <a:p>
            <a:pPr lvl="1"/>
            <a:r>
              <a:rPr lang="en-US" dirty="0" smtClean="0"/>
              <a:t>Example: Starbucks' Idea blog shares product ideas with customers and solicits their feedback</a:t>
            </a:r>
          </a:p>
          <a:p>
            <a:pPr lvl="2"/>
            <a:r>
              <a:rPr lang="en-US" dirty="0" smtClean="0"/>
              <a:t>Helps company innovate/product development </a:t>
            </a:r>
          </a:p>
          <a:p>
            <a:r>
              <a:rPr lang="en-US" dirty="0" smtClean="0"/>
              <a:t>Social media marketers can:</a:t>
            </a:r>
          </a:p>
          <a:p>
            <a:pPr lvl="1"/>
            <a:r>
              <a:rPr lang="en-US" dirty="0" smtClean="0"/>
              <a:t>Collect data from customers, which is much cheaper than conducting surveys, focus groups</a:t>
            </a:r>
          </a:p>
          <a:p>
            <a:pPr lvl="1"/>
            <a:r>
              <a:rPr lang="en-US" dirty="0" smtClean="0"/>
              <a:t>Create a buzz among groups of people, small networks</a:t>
            </a:r>
          </a:p>
          <a:p>
            <a:pPr lvl="2"/>
            <a:r>
              <a:rPr lang="en-US" dirty="0" smtClean="0"/>
              <a:t>Nickelodeon did </a:t>
            </a:r>
            <a:r>
              <a:rPr lang="en-US" dirty="0" smtClean="0"/>
              <a:t>at Comic-Con </a:t>
            </a:r>
            <a:r>
              <a:rPr lang="en-US" dirty="0" smtClean="0"/>
              <a:t>with new TV show “Teenage Mutant Ninja Turtles”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8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Company/Brand Blogs:</a:t>
            </a:r>
            <a:br>
              <a:rPr lang="en-US" dirty="0" smtClean="0"/>
            </a:br>
            <a:r>
              <a:rPr lang="en-US" dirty="0" smtClean="0"/>
              <a:t>Online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105400"/>
          </a:xfrm>
        </p:spPr>
        <p:txBody>
          <a:bodyPr/>
          <a:lstStyle/>
          <a:p>
            <a:r>
              <a:rPr lang="en-US" dirty="0" smtClean="0"/>
              <a:t>Attract loyal following of core participants who want to stay informed about company:</a:t>
            </a:r>
          </a:p>
          <a:p>
            <a:pPr lvl="1"/>
            <a:r>
              <a:rPr lang="en-US" dirty="0" smtClean="0"/>
              <a:t>Events, news, product updates</a:t>
            </a:r>
          </a:p>
          <a:p>
            <a:r>
              <a:rPr lang="en-US" dirty="0" smtClean="0"/>
              <a:t>Participants can provide new ideas</a:t>
            </a:r>
          </a:p>
          <a:p>
            <a:r>
              <a:rPr lang="en-US" dirty="0" smtClean="0"/>
              <a:t>Marketing is subtle</a:t>
            </a:r>
          </a:p>
          <a:p>
            <a:r>
              <a:rPr lang="en-US" dirty="0" smtClean="0"/>
              <a:t>Provides a unique experience to fans</a:t>
            </a:r>
          </a:p>
          <a:p>
            <a:r>
              <a:rPr lang="en-US" dirty="0" smtClean="0"/>
              <a:t>Reinforces brand loyalty</a:t>
            </a:r>
          </a:p>
          <a:p>
            <a:r>
              <a:rPr lang="en-US" dirty="0" smtClean="0"/>
              <a:t>Example: Coca-Cola Conversations</a:t>
            </a:r>
          </a:p>
          <a:p>
            <a:r>
              <a:rPr lang="en-US" sz="2000" dirty="0" smtClean="0"/>
              <a:t>Prof. Scanlon’s favorites:</a:t>
            </a:r>
          </a:p>
          <a:p>
            <a:pPr lvl="1"/>
            <a:r>
              <a:rPr lang="en-US" sz="1600" dirty="0" smtClean="0"/>
              <a:t>Diary of a Quilter -  </a:t>
            </a:r>
            <a:r>
              <a:rPr lang="en-US" sz="1600" dirty="0" smtClean="0">
                <a:hlinkClick r:id="rId3"/>
              </a:rPr>
              <a:t>http://www.diaryofaquilter.com/</a:t>
            </a:r>
            <a:endParaRPr lang="en-US" sz="1600" dirty="0" smtClean="0"/>
          </a:p>
          <a:p>
            <a:pPr lvl="1"/>
            <a:r>
              <a:rPr lang="en-US" sz="1600" dirty="0" smtClean="0"/>
              <a:t>Cleo Coyle Coffeehouse Mysteries Newsletter - </a:t>
            </a:r>
            <a:r>
              <a:rPr lang="en-US" sz="1600" dirty="0" smtClean="0">
                <a:hlinkClick r:id="rId4"/>
              </a:rPr>
              <a:t>cleocoyle@cleocoylerecipes.com</a:t>
            </a:r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71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dirty="0" smtClean="0"/>
              <a:t>Company Blogs:</a:t>
            </a:r>
            <a:br>
              <a:rPr lang="en-US" dirty="0" smtClean="0"/>
            </a:br>
            <a:r>
              <a:rPr lang="en-US" dirty="0" smtClean="0"/>
              <a:t>Internal Comm. and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76799"/>
          </a:xfrm>
        </p:spPr>
        <p:txBody>
          <a:bodyPr/>
          <a:lstStyle/>
          <a:p>
            <a:r>
              <a:rPr lang="en-US" dirty="0" smtClean="0"/>
              <a:t>Helps virtual teams share updates on projects</a:t>
            </a:r>
          </a:p>
          <a:p>
            <a:r>
              <a:rPr lang="en-US" dirty="0" smtClean="0"/>
              <a:t>Replaces hard-copy publications</a:t>
            </a:r>
          </a:p>
          <a:p>
            <a:r>
              <a:rPr lang="en-US" dirty="0" smtClean="0"/>
              <a:t>Can create a sense of community; encourage employees to participate</a:t>
            </a:r>
          </a:p>
          <a:p>
            <a:r>
              <a:rPr lang="en-US" dirty="0" smtClean="0"/>
              <a:t>Can provide job seekers an insight into the company culture/philosophy and the people who work there</a:t>
            </a:r>
          </a:p>
          <a:p>
            <a:r>
              <a:rPr lang="en-US" dirty="0" smtClean="0"/>
              <a:t>Companies must follow Professional Blog Guidelines</a:t>
            </a:r>
          </a:p>
          <a:p>
            <a:pPr lvl="1"/>
            <a:r>
              <a:rPr lang="en-US" dirty="0" smtClean="0"/>
              <a:t>See p 224, Fig. 7.11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6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Get into groups of 3 or 4</a:t>
            </a:r>
          </a:p>
          <a:p>
            <a:r>
              <a:rPr lang="en-US" dirty="0" smtClean="0"/>
              <a:t>Nuts About Southwest </a:t>
            </a:r>
          </a:p>
          <a:p>
            <a:pPr lvl="1"/>
            <a:r>
              <a:rPr lang="en-US" dirty="0" smtClean="0"/>
              <a:t>See p 238 - Activity 7.12 </a:t>
            </a:r>
            <a:endParaRPr lang="en-US" dirty="0" smtClean="0"/>
          </a:p>
          <a:p>
            <a:pPr lvl="1"/>
            <a:r>
              <a:rPr lang="en-US" dirty="0" smtClean="0"/>
              <a:t>Look at company blog (e.g., words, symbols, clothing) to learn about its culture and philosophy</a:t>
            </a:r>
          </a:p>
          <a:p>
            <a:r>
              <a:rPr lang="en-US" dirty="0" smtClean="0"/>
              <a:t>Compare Southwest’s blog to other airlines’ blogs (e.g., Delta, United, Frontier)</a:t>
            </a:r>
          </a:p>
          <a:p>
            <a:pPr lvl="1"/>
            <a:r>
              <a:rPr lang="en-US" dirty="0" smtClean="0"/>
              <a:t>What words, symbols, clothing are similar? different?</a:t>
            </a:r>
          </a:p>
          <a:p>
            <a:r>
              <a:rPr lang="en-US" dirty="0" smtClean="0"/>
              <a:t>Report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6779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Some Communication Basics</Template>
  <TotalTime>174</TotalTime>
  <Words>677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</vt:lpstr>
      <vt:lpstr>Chapter 7:  Short Workplace Messages and Digital Media</vt:lpstr>
      <vt:lpstr>Blogging and Social Media Use in Business</vt:lpstr>
      <vt:lpstr>Companies Blog to:</vt:lpstr>
      <vt:lpstr>Company Blogs: Public Relations and Customer Relations</vt:lpstr>
      <vt:lpstr>Company Blogs:  Crisis Communication</vt:lpstr>
      <vt:lpstr>Company Blogs: Market Research and Viral Marketing</vt:lpstr>
      <vt:lpstr>Company/Brand Blogs: Online Communities</vt:lpstr>
      <vt:lpstr>Company Blogs: Internal Comm. and Recruiting</vt:lpstr>
      <vt:lpstr>Small Group Activity</vt:lpstr>
      <vt:lpstr>Company Blogging: 8 Best Practices</vt:lpstr>
      <vt:lpstr>Writing Assignment Scenarios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Laptop</dc:creator>
  <cp:lastModifiedBy>Dell Laptop</cp:lastModifiedBy>
  <cp:revision>21</cp:revision>
  <dcterms:created xsi:type="dcterms:W3CDTF">2017-02-25T20:21:26Z</dcterms:created>
  <dcterms:modified xsi:type="dcterms:W3CDTF">2017-02-25T23:16:08Z</dcterms:modified>
</cp:coreProperties>
</file>